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1" r:id="rId6"/>
    <p:sldId id="282" r:id="rId7"/>
    <p:sldId id="285" r:id="rId8"/>
    <p:sldId id="284" r:id="rId9"/>
    <p:sldId id="283" r:id="rId10"/>
    <p:sldId id="289" r:id="rId11"/>
    <p:sldId id="286" r:id="rId12"/>
    <p:sldId id="288" r:id="rId13"/>
    <p:sldId id="287" r:id="rId14"/>
    <p:sldId id="29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3CC647-9C9D-4582-8807-2493F704000B}" v="277" dt="2024-03-24T19:12:56.3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2" d="100"/>
          <a:sy n="72" d="100"/>
        </p:scale>
        <p:origin x="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CCEO LACCEO" userId="c2d6c7198722910b" providerId="LiveId" clId="{E83CC647-9C9D-4582-8807-2493F704000B}"/>
    <pc:docChg chg="custSel addSld delSld modSld sldOrd">
      <pc:chgData name="LACCEO LACCEO" userId="c2d6c7198722910b" providerId="LiveId" clId="{E83CC647-9C9D-4582-8807-2493F704000B}" dt="2024-03-24T19:14:12.415" v="1689" actId="6549"/>
      <pc:docMkLst>
        <pc:docMk/>
      </pc:docMkLst>
      <pc:sldChg chg="modSp mod">
        <pc:chgData name="LACCEO LACCEO" userId="c2d6c7198722910b" providerId="LiveId" clId="{E83CC647-9C9D-4582-8807-2493F704000B}" dt="2024-03-13T20:06:43.421" v="1" actId="27636"/>
        <pc:sldMkLst>
          <pc:docMk/>
          <pc:sldMk cId="1583120128" sldId="280"/>
        </pc:sldMkLst>
        <pc:spChg chg="mod">
          <ac:chgData name="LACCEO LACCEO" userId="c2d6c7198722910b" providerId="LiveId" clId="{E83CC647-9C9D-4582-8807-2493F704000B}" dt="2024-03-13T20:06:43.421" v="1" actId="27636"/>
          <ac:spMkLst>
            <pc:docMk/>
            <pc:sldMk cId="1583120128" sldId="280"/>
            <ac:spMk id="2" creationId="{0D1F047C-C727-42A7-85C5-68C5AA1B1A93}"/>
          </ac:spMkLst>
        </pc:spChg>
      </pc:sldChg>
      <pc:sldChg chg="modSp mod">
        <pc:chgData name="LACCEO LACCEO" userId="c2d6c7198722910b" providerId="LiveId" clId="{E83CC647-9C9D-4582-8807-2493F704000B}" dt="2024-03-24T19:12:56.350" v="1673" actId="20577"/>
        <pc:sldMkLst>
          <pc:docMk/>
          <pc:sldMk cId="3265077456" sldId="281"/>
        </pc:sldMkLst>
        <pc:spChg chg="mod">
          <ac:chgData name="LACCEO LACCEO" userId="c2d6c7198722910b" providerId="LiveId" clId="{E83CC647-9C9D-4582-8807-2493F704000B}" dt="2024-03-17T18:55:05.192" v="266" actId="20577"/>
          <ac:spMkLst>
            <pc:docMk/>
            <pc:sldMk cId="3265077456" sldId="281"/>
            <ac:spMk id="2" creationId="{AF71F205-E8A9-4237-8AD2-ABD9BF694F3E}"/>
          </ac:spMkLst>
        </pc:spChg>
        <pc:graphicFrameChg chg="mod">
          <ac:chgData name="LACCEO LACCEO" userId="c2d6c7198722910b" providerId="LiveId" clId="{E83CC647-9C9D-4582-8807-2493F704000B}" dt="2024-03-24T19:12:56.350" v="1673" actId="20577"/>
          <ac:graphicFrameMkLst>
            <pc:docMk/>
            <pc:sldMk cId="3265077456" sldId="281"/>
            <ac:graphicFrameMk id="12" creationId="{1E5659A2-FA7D-4C38-864B-37B42C27540F}"/>
          </ac:graphicFrameMkLst>
        </pc:graphicFrameChg>
      </pc:sldChg>
      <pc:sldChg chg="modSp new mod">
        <pc:chgData name="LACCEO LACCEO" userId="c2d6c7198722910b" providerId="LiveId" clId="{E83CC647-9C9D-4582-8807-2493F704000B}" dt="2024-03-17T18:59:10.518" v="470" actId="20577"/>
        <pc:sldMkLst>
          <pc:docMk/>
          <pc:sldMk cId="4077272093" sldId="282"/>
        </pc:sldMkLst>
        <pc:spChg chg="mod">
          <ac:chgData name="LACCEO LACCEO" userId="c2d6c7198722910b" providerId="LiveId" clId="{E83CC647-9C9D-4582-8807-2493F704000B}" dt="2024-03-17T18:56:04.181" v="280" actId="20577"/>
          <ac:spMkLst>
            <pc:docMk/>
            <pc:sldMk cId="4077272093" sldId="282"/>
            <ac:spMk id="2" creationId="{A5CD0F79-8AFF-E766-A467-DE0A666B903F}"/>
          </ac:spMkLst>
        </pc:spChg>
        <pc:spChg chg="mod">
          <ac:chgData name="LACCEO LACCEO" userId="c2d6c7198722910b" providerId="LiveId" clId="{E83CC647-9C9D-4582-8807-2493F704000B}" dt="2024-03-17T18:59:10.518" v="470" actId="20577"/>
          <ac:spMkLst>
            <pc:docMk/>
            <pc:sldMk cId="4077272093" sldId="282"/>
            <ac:spMk id="3" creationId="{6467293A-A5A2-F09D-80FE-AA150CE8732B}"/>
          </ac:spMkLst>
        </pc:spChg>
      </pc:sldChg>
      <pc:sldChg chg="modSp new mod setBg">
        <pc:chgData name="LACCEO LACCEO" userId="c2d6c7198722910b" providerId="LiveId" clId="{E83CC647-9C9D-4582-8807-2493F704000B}" dt="2024-03-24T19:10:36.954" v="1653"/>
        <pc:sldMkLst>
          <pc:docMk/>
          <pc:sldMk cId="2891333060" sldId="283"/>
        </pc:sldMkLst>
        <pc:spChg chg="mod">
          <ac:chgData name="LACCEO LACCEO" userId="c2d6c7198722910b" providerId="LiveId" clId="{E83CC647-9C9D-4582-8807-2493F704000B}" dt="2024-03-17T18:59:43.172" v="482" actId="20577"/>
          <ac:spMkLst>
            <pc:docMk/>
            <pc:sldMk cId="2891333060" sldId="283"/>
            <ac:spMk id="2" creationId="{D3D337C6-6416-BBE1-8A9F-B7F74D0D8F4D}"/>
          </ac:spMkLst>
        </pc:spChg>
        <pc:spChg chg="mod">
          <ac:chgData name="LACCEO LACCEO" userId="c2d6c7198722910b" providerId="LiveId" clId="{E83CC647-9C9D-4582-8807-2493F704000B}" dt="2024-03-24T18:59:16.496" v="1364" actId="20577"/>
          <ac:spMkLst>
            <pc:docMk/>
            <pc:sldMk cId="2891333060" sldId="283"/>
            <ac:spMk id="3" creationId="{F4EC634D-772D-CA68-810E-18102E50A740}"/>
          </ac:spMkLst>
        </pc:spChg>
      </pc:sldChg>
      <pc:sldChg chg="modSp new mod ord">
        <pc:chgData name="LACCEO LACCEO" userId="c2d6c7198722910b" providerId="LiveId" clId="{E83CC647-9C9D-4582-8807-2493F704000B}" dt="2024-03-24T18:52:07.685" v="1027"/>
        <pc:sldMkLst>
          <pc:docMk/>
          <pc:sldMk cId="1842673739" sldId="284"/>
        </pc:sldMkLst>
        <pc:spChg chg="mod">
          <ac:chgData name="LACCEO LACCEO" userId="c2d6c7198722910b" providerId="LiveId" clId="{E83CC647-9C9D-4582-8807-2493F704000B}" dt="2024-03-17T19:01:21.297" v="525" actId="20577"/>
          <ac:spMkLst>
            <pc:docMk/>
            <pc:sldMk cId="1842673739" sldId="284"/>
            <ac:spMk id="2" creationId="{504D7D19-9165-DA9C-1967-665E0A4156F1}"/>
          </ac:spMkLst>
        </pc:spChg>
        <pc:spChg chg="mod">
          <ac:chgData name="LACCEO LACCEO" userId="c2d6c7198722910b" providerId="LiveId" clId="{E83CC647-9C9D-4582-8807-2493F704000B}" dt="2024-03-17T19:04:09.758" v="717" actId="20577"/>
          <ac:spMkLst>
            <pc:docMk/>
            <pc:sldMk cId="1842673739" sldId="284"/>
            <ac:spMk id="3" creationId="{7FEF416B-7BFF-3C2F-0DE2-19F5B28D766A}"/>
          </ac:spMkLst>
        </pc:spChg>
      </pc:sldChg>
      <pc:sldChg chg="modSp new mod ord">
        <pc:chgData name="LACCEO LACCEO" userId="c2d6c7198722910b" providerId="LiveId" clId="{E83CC647-9C9D-4582-8807-2493F704000B}" dt="2024-03-24T19:11:47.623" v="1658" actId="255"/>
        <pc:sldMkLst>
          <pc:docMk/>
          <pc:sldMk cId="1653706406" sldId="285"/>
        </pc:sldMkLst>
        <pc:spChg chg="mod">
          <ac:chgData name="LACCEO LACCEO" userId="c2d6c7198722910b" providerId="LiveId" clId="{E83CC647-9C9D-4582-8807-2493F704000B}" dt="2024-03-24T19:11:40.702" v="1657" actId="1076"/>
          <ac:spMkLst>
            <pc:docMk/>
            <pc:sldMk cId="1653706406" sldId="285"/>
            <ac:spMk id="2" creationId="{23EA4F28-CFD1-8B0B-A749-FB4E8C1E67B9}"/>
          </ac:spMkLst>
        </pc:spChg>
        <pc:spChg chg="mod">
          <ac:chgData name="LACCEO LACCEO" userId="c2d6c7198722910b" providerId="LiveId" clId="{E83CC647-9C9D-4582-8807-2493F704000B}" dt="2024-03-24T19:11:47.623" v="1658" actId="255"/>
          <ac:spMkLst>
            <pc:docMk/>
            <pc:sldMk cId="1653706406" sldId="285"/>
            <ac:spMk id="3" creationId="{72198BB5-0A06-2F01-B90A-3D82647CE11C}"/>
          </ac:spMkLst>
        </pc:spChg>
      </pc:sldChg>
      <pc:sldChg chg="modSp new mod">
        <pc:chgData name="LACCEO LACCEO" userId="c2d6c7198722910b" providerId="LiveId" clId="{E83CC647-9C9D-4582-8807-2493F704000B}" dt="2024-03-24T19:10:54.770" v="1654" actId="1076"/>
        <pc:sldMkLst>
          <pc:docMk/>
          <pc:sldMk cId="1089320113" sldId="286"/>
        </pc:sldMkLst>
        <pc:spChg chg="mod">
          <ac:chgData name="LACCEO LACCEO" userId="c2d6c7198722910b" providerId="LiveId" clId="{E83CC647-9C9D-4582-8807-2493F704000B}" dt="2024-03-24T19:10:54.770" v="1654" actId="1076"/>
          <ac:spMkLst>
            <pc:docMk/>
            <pc:sldMk cId="1089320113" sldId="286"/>
            <ac:spMk id="2" creationId="{B619F8F7-C043-68C6-94A8-F17973C1F841}"/>
          </ac:spMkLst>
        </pc:spChg>
        <pc:spChg chg="mod">
          <ac:chgData name="LACCEO LACCEO" userId="c2d6c7198722910b" providerId="LiveId" clId="{E83CC647-9C9D-4582-8807-2493F704000B}" dt="2024-03-24T19:03:48.044" v="1478" actId="27636"/>
          <ac:spMkLst>
            <pc:docMk/>
            <pc:sldMk cId="1089320113" sldId="286"/>
            <ac:spMk id="3" creationId="{2F053319-9E92-94B0-F72F-F6FD31857AD0}"/>
          </ac:spMkLst>
        </pc:spChg>
      </pc:sldChg>
      <pc:sldChg chg="modSp add mod">
        <pc:chgData name="LACCEO LACCEO" userId="c2d6c7198722910b" providerId="LiveId" clId="{E83CC647-9C9D-4582-8807-2493F704000B}" dt="2024-03-24T19:12:07.705" v="1659" actId="255"/>
        <pc:sldMkLst>
          <pc:docMk/>
          <pc:sldMk cId="3158189590" sldId="287"/>
        </pc:sldMkLst>
        <pc:spChg chg="mod">
          <ac:chgData name="LACCEO LACCEO" userId="c2d6c7198722910b" providerId="LiveId" clId="{E83CC647-9C9D-4582-8807-2493F704000B}" dt="2024-03-24T19:11:03.367" v="1655" actId="1076"/>
          <ac:spMkLst>
            <pc:docMk/>
            <pc:sldMk cId="3158189590" sldId="287"/>
            <ac:spMk id="2" creationId="{B619F8F7-C043-68C6-94A8-F17973C1F841}"/>
          </ac:spMkLst>
        </pc:spChg>
        <pc:spChg chg="mod">
          <ac:chgData name="LACCEO LACCEO" userId="c2d6c7198722910b" providerId="LiveId" clId="{E83CC647-9C9D-4582-8807-2493F704000B}" dt="2024-03-24T19:12:07.705" v="1659" actId="255"/>
          <ac:spMkLst>
            <pc:docMk/>
            <pc:sldMk cId="3158189590" sldId="287"/>
            <ac:spMk id="3" creationId="{2F053319-9E92-94B0-F72F-F6FD31857AD0}"/>
          </ac:spMkLst>
        </pc:spChg>
      </pc:sldChg>
      <pc:sldChg chg="addSp modSp new mod ord setBg">
        <pc:chgData name="LACCEO LACCEO" userId="c2d6c7198722910b" providerId="LiveId" clId="{E83CC647-9C9D-4582-8807-2493F704000B}" dt="2024-03-24T19:11:16.859" v="1656"/>
        <pc:sldMkLst>
          <pc:docMk/>
          <pc:sldMk cId="1374992850" sldId="288"/>
        </pc:sldMkLst>
        <pc:spChg chg="mod">
          <ac:chgData name="LACCEO LACCEO" userId="c2d6c7198722910b" providerId="LiveId" clId="{E83CC647-9C9D-4582-8807-2493F704000B}" dt="2024-03-24T19:04:57.211" v="1507" actId="1076"/>
          <ac:spMkLst>
            <pc:docMk/>
            <pc:sldMk cId="1374992850" sldId="288"/>
            <ac:spMk id="2" creationId="{CF648155-6A9C-0C9A-C16B-E8FA2EF6FA84}"/>
          </ac:spMkLst>
        </pc:spChg>
        <pc:picChg chg="add mod">
          <ac:chgData name="LACCEO LACCEO" userId="c2d6c7198722910b" providerId="LiveId" clId="{E83CC647-9C9D-4582-8807-2493F704000B}" dt="2024-03-24T19:05:07.595" v="1510" actId="1076"/>
          <ac:picMkLst>
            <pc:docMk/>
            <pc:sldMk cId="1374992850" sldId="288"/>
            <ac:picMk id="4" creationId="{BF491648-E651-9ACB-4460-1E44996858ED}"/>
          </ac:picMkLst>
        </pc:picChg>
      </pc:sldChg>
      <pc:sldChg chg="addSp modSp new mod ord setBg">
        <pc:chgData name="LACCEO LACCEO" userId="c2d6c7198722910b" providerId="LiveId" clId="{E83CC647-9C9D-4582-8807-2493F704000B}" dt="2024-03-24T19:10:05.014" v="1647"/>
        <pc:sldMkLst>
          <pc:docMk/>
          <pc:sldMk cId="2237574018" sldId="289"/>
        </pc:sldMkLst>
        <pc:spChg chg="mod">
          <ac:chgData name="LACCEO LACCEO" userId="c2d6c7198722910b" providerId="LiveId" clId="{E83CC647-9C9D-4582-8807-2493F704000B}" dt="2024-03-24T19:08:34.686" v="1614" actId="1076"/>
          <ac:spMkLst>
            <pc:docMk/>
            <pc:sldMk cId="2237574018" sldId="289"/>
            <ac:spMk id="2" creationId="{2C2C86D1-C9B9-A55B-7B54-E4E570C6CA43}"/>
          </ac:spMkLst>
        </pc:spChg>
        <pc:picChg chg="add mod">
          <ac:chgData name="LACCEO LACCEO" userId="c2d6c7198722910b" providerId="LiveId" clId="{E83CC647-9C9D-4582-8807-2493F704000B}" dt="2024-03-24T19:08:47.333" v="1627" actId="1037"/>
          <ac:picMkLst>
            <pc:docMk/>
            <pc:sldMk cId="2237574018" sldId="289"/>
            <ac:picMk id="4" creationId="{5A2A6E4C-9BA4-0716-8572-1DF9CDE9FC08}"/>
          </ac:picMkLst>
        </pc:picChg>
      </pc:sldChg>
      <pc:sldChg chg="new del">
        <pc:chgData name="LACCEO LACCEO" userId="c2d6c7198722910b" providerId="LiveId" clId="{E83CC647-9C9D-4582-8807-2493F704000B}" dt="2024-03-24T19:13:57.089" v="1676" actId="2696"/>
        <pc:sldMkLst>
          <pc:docMk/>
          <pc:sldMk cId="1226844283" sldId="290"/>
        </pc:sldMkLst>
      </pc:sldChg>
      <pc:sldChg chg="modSp add mod">
        <pc:chgData name="LACCEO LACCEO" userId="c2d6c7198722910b" providerId="LiveId" clId="{E83CC647-9C9D-4582-8807-2493F704000B}" dt="2024-03-24T19:14:12.415" v="1689" actId="6549"/>
        <pc:sldMkLst>
          <pc:docMk/>
          <pc:sldMk cId="994627126" sldId="291"/>
        </pc:sldMkLst>
        <pc:spChg chg="mod">
          <ac:chgData name="LACCEO LACCEO" userId="c2d6c7198722910b" providerId="LiveId" clId="{E83CC647-9C9D-4582-8807-2493F704000B}" dt="2024-03-24T19:14:07.844" v="1688" actId="20577"/>
          <ac:spMkLst>
            <pc:docMk/>
            <pc:sldMk cId="994627126" sldId="291"/>
            <ac:spMk id="2" creationId="{B619F8F7-C043-68C6-94A8-F17973C1F841}"/>
          </ac:spMkLst>
        </pc:spChg>
        <pc:spChg chg="mod">
          <ac:chgData name="LACCEO LACCEO" userId="c2d6c7198722910b" providerId="LiveId" clId="{E83CC647-9C9D-4582-8807-2493F704000B}" dt="2024-03-24T19:14:12.415" v="1689" actId="6549"/>
          <ac:spMkLst>
            <pc:docMk/>
            <pc:sldMk cId="994627126" sldId="291"/>
            <ac:spMk id="3" creationId="{2F053319-9E92-94B0-F72F-F6FD31857AD0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17CCF5-DA3F-4E5F-BE7C-D8111B2BFEBA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E754A2A0-41CE-428B-9DDC-DCD1FD12D16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The System</a:t>
          </a:r>
        </a:p>
      </dgm:t>
    </dgm:pt>
    <dgm:pt modelId="{BE164097-A5AA-4EA1-9E64-D7FCD4DD2A4E}" type="parTrans" cxnId="{507A74C7-FEAF-4A4C-9250-0613CBC2F127}">
      <dgm:prSet/>
      <dgm:spPr/>
      <dgm:t>
        <a:bodyPr/>
        <a:lstStyle/>
        <a:p>
          <a:endParaRPr lang="en-US"/>
        </a:p>
      </dgm:t>
    </dgm:pt>
    <dgm:pt modelId="{02D8D4EF-9694-45C7-AF26-E20371B3C352}" type="sibTrans" cxnId="{507A74C7-FEAF-4A4C-9250-0613CBC2F127}">
      <dgm:prSet/>
      <dgm:spPr/>
      <dgm:t>
        <a:bodyPr/>
        <a:lstStyle/>
        <a:p>
          <a:endParaRPr lang="en-US"/>
        </a:p>
      </dgm:t>
    </dgm:pt>
    <dgm:pt modelId="{C2F66EED-74C3-4F36-A1D4-8AFCBB00993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Goals</a:t>
          </a:r>
        </a:p>
      </dgm:t>
    </dgm:pt>
    <dgm:pt modelId="{5CF5C62A-BD1A-4922-92B6-33ECA44C1F76}" type="parTrans" cxnId="{7A243DB8-C0B8-4718-B558-CE939B8FF03E}">
      <dgm:prSet/>
      <dgm:spPr/>
      <dgm:t>
        <a:bodyPr/>
        <a:lstStyle/>
        <a:p>
          <a:endParaRPr lang="en-US"/>
        </a:p>
      </dgm:t>
    </dgm:pt>
    <dgm:pt modelId="{F9BAA161-AAEC-4A41-B4D9-A27EAD80526E}" type="sibTrans" cxnId="{7A243DB8-C0B8-4718-B558-CE939B8FF03E}">
      <dgm:prSet/>
      <dgm:spPr/>
      <dgm:t>
        <a:bodyPr/>
        <a:lstStyle/>
        <a:p>
          <a:endParaRPr lang="en-US"/>
        </a:p>
      </dgm:t>
    </dgm:pt>
    <dgm:pt modelId="{DCCE571A-4D30-4294-ABAF-6885F619D2D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Performance</a:t>
          </a:r>
        </a:p>
      </dgm:t>
    </dgm:pt>
    <dgm:pt modelId="{3AD83C96-5A95-4337-BF2D-97454AF7F108}" type="parTrans" cxnId="{E70347E4-4461-4B80-8927-4CA0AEBFAAF8}">
      <dgm:prSet/>
      <dgm:spPr/>
      <dgm:t>
        <a:bodyPr/>
        <a:lstStyle/>
        <a:p>
          <a:endParaRPr lang="en-US"/>
        </a:p>
      </dgm:t>
    </dgm:pt>
    <dgm:pt modelId="{2C1DF6EC-6090-4926-A556-3D2417B7F2AA}" type="sibTrans" cxnId="{E70347E4-4461-4B80-8927-4CA0AEBFAAF8}">
      <dgm:prSet/>
      <dgm:spPr/>
      <dgm:t>
        <a:bodyPr/>
        <a:lstStyle/>
        <a:p>
          <a:endParaRPr lang="en-US"/>
        </a:p>
      </dgm:t>
    </dgm:pt>
    <dgm:pt modelId="{B4C55E9F-B5C0-4AD1-919B-D2D83AC9CD4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AI Services</a:t>
          </a:r>
        </a:p>
      </dgm:t>
    </dgm:pt>
    <dgm:pt modelId="{D1B05DEA-DFE0-4560-B75F-1C2BCB67A7C6}" type="parTrans" cxnId="{B2BEE9D2-644C-400C-8E33-2C4491C5B104}">
      <dgm:prSet/>
      <dgm:spPr/>
      <dgm:t>
        <a:bodyPr/>
        <a:lstStyle/>
        <a:p>
          <a:endParaRPr lang="en-US"/>
        </a:p>
      </dgm:t>
    </dgm:pt>
    <dgm:pt modelId="{A6301E27-5ACC-4907-A7C8-B41877235C87}" type="sibTrans" cxnId="{B2BEE9D2-644C-400C-8E33-2C4491C5B104}">
      <dgm:prSet/>
      <dgm:spPr/>
      <dgm:t>
        <a:bodyPr/>
        <a:lstStyle/>
        <a:p>
          <a:endParaRPr lang="en-US"/>
        </a:p>
      </dgm:t>
    </dgm:pt>
    <dgm:pt modelId="{1C1B28B7-2609-4BAA-AAAB-5801EDFD334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/>
            <a:t>Results</a:t>
          </a:r>
        </a:p>
      </dgm:t>
    </dgm:pt>
    <dgm:pt modelId="{2BF5F791-D223-44A4-B231-6C3F4B786D08}" type="parTrans" cxnId="{05037335-2E5B-48BE-86A9-5372B1A16299}">
      <dgm:prSet/>
      <dgm:spPr/>
      <dgm:t>
        <a:bodyPr/>
        <a:lstStyle/>
        <a:p>
          <a:endParaRPr lang="en-US"/>
        </a:p>
      </dgm:t>
    </dgm:pt>
    <dgm:pt modelId="{A432C086-9156-4D32-A06E-6E237CC66D92}" type="sibTrans" cxnId="{05037335-2E5B-48BE-86A9-5372B1A16299}">
      <dgm:prSet/>
      <dgm:spPr/>
      <dgm:t>
        <a:bodyPr/>
        <a:lstStyle/>
        <a:p>
          <a:endParaRPr lang="en-US"/>
        </a:p>
      </dgm:t>
    </dgm:pt>
    <dgm:pt modelId="{28C188E4-A3B1-47AF-802E-B2DED21921B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Trading Results</a:t>
          </a:r>
        </a:p>
      </dgm:t>
    </dgm:pt>
    <dgm:pt modelId="{C89C556F-BA69-4B68-9F7C-1121B26764B0}" type="parTrans" cxnId="{B807BF75-BC86-4A84-AB83-7B8BC68E737C}">
      <dgm:prSet/>
      <dgm:spPr/>
      <dgm:t>
        <a:bodyPr/>
        <a:lstStyle/>
        <a:p>
          <a:endParaRPr lang="en-US"/>
        </a:p>
      </dgm:t>
    </dgm:pt>
    <dgm:pt modelId="{7BEFF1EA-4DB5-4BD3-A89B-DF0184626A1A}" type="sibTrans" cxnId="{B807BF75-BC86-4A84-AB83-7B8BC68E737C}">
      <dgm:prSet/>
      <dgm:spPr/>
      <dgm:t>
        <a:bodyPr/>
        <a:lstStyle/>
        <a:p>
          <a:endParaRPr lang="en-US"/>
        </a:p>
      </dgm:t>
    </dgm:pt>
    <dgm:pt modelId="{E73E8133-584D-4C45-99EA-6F2691A17A7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Dataset</a:t>
          </a:r>
        </a:p>
      </dgm:t>
    </dgm:pt>
    <dgm:pt modelId="{19366B0E-517E-41A1-A871-4D800CF4D2F7}" type="parTrans" cxnId="{CE13601D-E1A5-42B4-9435-EF16045E60FA}">
      <dgm:prSet/>
      <dgm:spPr/>
      <dgm:t>
        <a:bodyPr/>
        <a:lstStyle/>
        <a:p>
          <a:endParaRPr lang="en-US"/>
        </a:p>
      </dgm:t>
    </dgm:pt>
    <dgm:pt modelId="{C09243AF-AD07-4CBF-84F7-E2CD9DD2CEF1}" type="sibTrans" cxnId="{CE13601D-E1A5-42B4-9435-EF16045E60FA}">
      <dgm:prSet/>
      <dgm:spPr/>
      <dgm:t>
        <a:bodyPr/>
        <a:lstStyle/>
        <a:p>
          <a:endParaRPr lang="en-US"/>
        </a:p>
      </dgm:t>
    </dgm:pt>
    <dgm:pt modelId="{19AE6A50-B2F7-4F98-A456-DF10E94887E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Usage</a:t>
          </a:r>
        </a:p>
      </dgm:t>
    </dgm:pt>
    <dgm:pt modelId="{FCAB35B7-FF11-4E93-9864-F2B9C97274F4}" type="parTrans" cxnId="{F938F5D5-804D-4B23-8281-BE5677075ACA}">
      <dgm:prSet/>
      <dgm:spPr/>
      <dgm:t>
        <a:bodyPr/>
        <a:lstStyle/>
        <a:p>
          <a:endParaRPr lang="en-US"/>
        </a:p>
      </dgm:t>
    </dgm:pt>
    <dgm:pt modelId="{F7BDB8CA-0E84-4B27-8BED-5C7340299BE3}" type="sibTrans" cxnId="{F938F5D5-804D-4B23-8281-BE5677075ACA}">
      <dgm:prSet/>
      <dgm:spPr/>
      <dgm:t>
        <a:bodyPr/>
        <a:lstStyle/>
        <a:p>
          <a:endParaRPr lang="en-US"/>
        </a:p>
      </dgm:t>
    </dgm:pt>
    <dgm:pt modelId="{6BF509EE-1E1E-4BF7-84F4-158CD8D2DC0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DRL Models</a:t>
          </a:r>
        </a:p>
      </dgm:t>
    </dgm:pt>
    <dgm:pt modelId="{A66C651E-305C-49C9-A282-1069A4617E85}" type="parTrans" cxnId="{E40A96C6-DC5F-42A1-9307-3B282B7BE6C8}">
      <dgm:prSet/>
      <dgm:spPr/>
      <dgm:t>
        <a:bodyPr/>
        <a:lstStyle/>
        <a:p>
          <a:endParaRPr lang="en-US"/>
        </a:p>
      </dgm:t>
    </dgm:pt>
    <dgm:pt modelId="{20224668-7462-4C4B-BD92-AE4512D3930F}" type="sibTrans" cxnId="{E40A96C6-DC5F-42A1-9307-3B282B7BE6C8}">
      <dgm:prSet/>
      <dgm:spPr/>
      <dgm:t>
        <a:bodyPr/>
        <a:lstStyle/>
        <a:p>
          <a:endParaRPr lang="en-US"/>
        </a:p>
      </dgm:t>
    </dgm:pt>
    <dgm:pt modelId="{80308036-41FA-49DF-BC56-8BE1223C877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Scores</a:t>
          </a:r>
        </a:p>
      </dgm:t>
    </dgm:pt>
    <dgm:pt modelId="{CB4C8DF6-8671-4F14-9BD6-68E721D7CBE8}" type="parTrans" cxnId="{D1B32484-28F0-428A-9520-8334A2F3F0B1}">
      <dgm:prSet/>
      <dgm:spPr/>
      <dgm:t>
        <a:bodyPr/>
        <a:lstStyle/>
        <a:p>
          <a:endParaRPr lang="en-US"/>
        </a:p>
      </dgm:t>
    </dgm:pt>
    <dgm:pt modelId="{1F052CFC-B532-468F-8AAE-C7C381ADE52A}" type="sibTrans" cxnId="{D1B32484-28F0-428A-9520-8334A2F3F0B1}">
      <dgm:prSet/>
      <dgm:spPr/>
      <dgm:t>
        <a:bodyPr/>
        <a:lstStyle/>
        <a:p>
          <a:endParaRPr lang="en-US"/>
        </a:p>
      </dgm:t>
    </dgm:pt>
    <dgm:pt modelId="{C1BC2591-8C91-4D2E-838F-26D0C007398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Compliance</a:t>
          </a:r>
        </a:p>
      </dgm:t>
    </dgm:pt>
    <dgm:pt modelId="{7DCA0393-C91B-458E-9602-70CA0004F5AA}" type="parTrans" cxnId="{D20E76FA-21CC-446B-8735-8A5FCDFC9E0E}">
      <dgm:prSet/>
      <dgm:spPr/>
      <dgm:t>
        <a:bodyPr/>
        <a:lstStyle/>
        <a:p>
          <a:endParaRPr lang="en-US"/>
        </a:p>
      </dgm:t>
    </dgm:pt>
    <dgm:pt modelId="{472A1DB7-924E-4E35-8E55-E1EE1C624B51}" type="sibTrans" cxnId="{D20E76FA-21CC-446B-8735-8A5FCDFC9E0E}">
      <dgm:prSet/>
      <dgm:spPr/>
      <dgm:t>
        <a:bodyPr/>
        <a:lstStyle/>
        <a:p>
          <a:endParaRPr lang="en-US"/>
        </a:p>
      </dgm:t>
    </dgm:pt>
    <dgm:pt modelId="{1FC28EF9-E519-4C80-9583-6CF6DD09033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Stakeholders</a:t>
          </a:r>
        </a:p>
      </dgm:t>
    </dgm:pt>
    <dgm:pt modelId="{71873DBC-56BA-45EF-A6D7-CD8846D92C09}" type="parTrans" cxnId="{E1A02962-1B12-4619-8B0C-31E1360AE49B}">
      <dgm:prSet/>
      <dgm:spPr/>
      <dgm:t>
        <a:bodyPr/>
        <a:lstStyle/>
        <a:p>
          <a:endParaRPr lang="en-US"/>
        </a:p>
      </dgm:t>
    </dgm:pt>
    <dgm:pt modelId="{5A80171A-3D8E-4EDA-B693-664B08C2F2C5}" type="sibTrans" cxnId="{E1A02962-1B12-4619-8B0C-31E1360AE49B}">
      <dgm:prSet/>
      <dgm:spPr/>
      <dgm:t>
        <a:bodyPr/>
        <a:lstStyle/>
        <a:p>
          <a:endParaRPr lang="en-US"/>
        </a:p>
      </dgm:t>
    </dgm:pt>
    <dgm:pt modelId="{826D1FD6-AE70-4ABF-9FD0-6FC33B6746B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Model Flow</a:t>
          </a:r>
        </a:p>
      </dgm:t>
    </dgm:pt>
    <dgm:pt modelId="{88F32F03-259C-4AB0-BD28-D9EC4574F5A1}" type="parTrans" cxnId="{6739321B-B98C-41CC-8205-4A0957CDFB72}">
      <dgm:prSet/>
      <dgm:spPr/>
      <dgm:t>
        <a:bodyPr/>
        <a:lstStyle/>
        <a:p>
          <a:endParaRPr lang="en-US"/>
        </a:p>
      </dgm:t>
    </dgm:pt>
    <dgm:pt modelId="{60E106BD-2BD7-497A-9FCF-31C3C7578DD8}" type="sibTrans" cxnId="{6739321B-B98C-41CC-8205-4A0957CDFB72}">
      <dgm:prSet/>
      <dgm:spPr/>
      <dgm:t>
        <a:bodyPr/>
        <a:lstStyle/>
        <a:p>
          <a:endParaRPr lang="en-US"/>
        </a:p>
      </dgm:t>
    </dgm:pt>
    <dgm:pt modelId="{071926C8-9E08-4BE0-A1E4-133B16FF713E}" type="pres">
      <dgm:prSet presAssocID="{E817CCF5-DA3F-4E5F-BE7C-D8111B2BFEBA}" presName="root" presStyleCnt="0">
        <dgm:presLayoutVars>
          <dgm:dir/>
          <dgm:resizeHandles val="exact"/>
        </dgm:presLayoutVars>
      </dgm:prSet>
      <dgm:spPr/>
    </dgm:pt>
    <dgm:pt modelId="{1DA6F9F3-4A7F-42F9-8B77-7BD552F03105}" type="pres">
      <dgm:prSet presAssocID="{E754A2A0-41CE-428B-9DDC-DCD1FD12D16A}" presName="compNode" presStyleCnt="0"/>
      <dgm:spPr/>
    </dgm:pt>
    <dgm:pt modelId="{AF72813A-2810-4A52-BE92-611D54918694}" type="pres">
      <dgm:prSet presAssocID="{E754A2A0-41CE-428B-9DDC-DCD1FD12D16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0FF9AC2C-F836-43CA-8259-A20F609F4C83}" type="pres">
      <dgm:prSet presAssocID="{E754A2A0-41CE-428B-9DDC-DCD1FD12D16A}" presName="iconSpace" presStyleCnt="0"/>
      <dgm:spPr/>
    </dgm:pt>
    <dgm:pt modelId="{DF27DA54-DCB6-45F4-890E-F7DCC5A4BE12}" type="pres">
      <dgm:prSet presAssocID="{E754A2A0-41CE-428B-9DDC-DCD1FD12D16A}" presName="parTx" presStyleLbl="revTx" presStyleIdx="0" presStyleCnt="6">
        <dgm:presLayoutVars>
          <dgm:chMax val="0"/>
          <dgm:chPref val="0"/>
        </dgm:presLayoutVars>
      </dgm:prSet>
      <dgm:spPr/>
    </dgm:pt>
    <dgm:pt modelId="{E3A03C26-8C60-4D73-A4C2-0678A1DD3B31}" type="pres">
      <dgm:prSet presAssocID="{E754A2A0-41CE-428B-9DDC-DCD1FD12D16A}" presName="txSpace" presStyleCnt="0"/>
      <dgm:spPr/>
    </dgm:pt>
    <dgm:pt modelId="{DD091D0A-5A25-4241-91F3-18D32B0BDD4F}" type="pres">
      <dgm:prSet presAssocID="{E754A2A0-41CE-428B-9DDC-DCD1FD12D16A}" presName="desTx" presStyleLbl="revTx" presStyleIdx="1" presStyleCnt="6">
        <dgm:presLayoutVars/>
      </dgm:prSet>
      <dgm:spPr/>
    </dgm:pt>
    <dgm:pt modelId="{2564C0D4-4875-421D-81DB-70BF6751BBA7}" type="pres">
      <dgm:prSet presAssocID="{02D8D4EF-9694-45C7-AF26-E20371B3C352}" presName="sibTrans" presStyleCnt="0"/>
      <dgm:spPr/>
    </dgm:pt>
    <dgm:pt modelId="{3076B9F9-EC92-4653-AC03-C71FD5E9A400}" type="pres">
      <dgm:prSet presAssocID="{DCCE571A-4D30-4294-ABAF-6885F619D2D9}" presName="compNode" presStyleCnt="0"/>
      <dgm:spPr/>
    </dgm:pt>
    <dgm:pt modelId="{210823F6-AC1A-46E3-9D99-A319DF497539}" type="pres">
      <dgm:prSet presAssocID="{DCCE571A-4D30-4294-ABAF-6885F619D2D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2F262968-0DF4-4BB1-BD25-0ED2829FA45D}" type="pres">
      <dgm:prSet presAssocID="{DCCE571A-4D30-4294-ABAF-6885F619D2D9}" presName="iconSpace" presStyleCnt="0"/>
      <dgm:spPr/>
    </dgm:pt>
    <dgm:pt modelId="{3C1752BD-6530-4141-80E9-9A0923780DCB}" type="pres">
      <dgm:prSet presAssocID="{DCCE571A-4D30-4294-ABAF-6885F619D2D9}" presName="parTx" presStyleLbl="revTx" presStyleIdx="2" presStyleCnt="6">
        <dgm:presLayoutVars>
          <dgm:chMax val="0"/>
          <dgm:chPref val="0"/>
        </dgm:presLayoutVars>
      </dgm:prSet>
      <dgm:spPr/>
    </dgm:pt>
    <dgm:pt modelId="{C393D316-1AB7-4A24-B8A5-3485F2713F88}" type="pres">
      <dgm:prSet presAssocID="{DCCE571A-4D30-4294-ABAF-6885F619D2D9}" presName="txSpace" presStyleCnt="0"/>
      <dgm:spPr/>
    </dgm:pt>
    <dgm:pt modelId="{7CD40649-A74C-4AD8-B9D0-2573A1955C91}" type="pres">
      <dgm:prSet presAssocID="{DCCE571A-4D30-4294-ABAF-6885F619D2D9}" presName="desTx" presStyleLbl="revTx" presStyleIdx="3" presStyleCnt="6">
        <dgm:presLayoutVars/>
      </dgm:prSet>
      <dgm:spPr/>
    </dgm:pt>
    <dgm:pt modelId="{9A7327AD-D2A8-4CB1-B3E0-7543B1D84369}" type="pres">
      <dgm:prSet presAssocID="{2C1DF6EC-6090-4926-A556-3D2417B7F2AA}" presName="sibTrans" presStyleCnt="0"/>
      <dgm:spPr/>
    </dgm:pt>
    <dgm:pt modelId="{13BCBAD6-8F08-4029-90C7-8E8A0D0733DD}" type="pres">
      <dgm:prSet presAssocID="{1C1B28B7-2609-4BAA-AAAB-5801EDFD334C}" presName="compNode" presStyleCnt="0"/>
      <dgm:spPr/>
    </dgm:pt>
    <dgm:pt modelId="{B0A3ABD2-C471-4A21-8AEF-3843C86919E1}" type="pres">
      <dgm:prSet presAssocID="{1C1B28B7-2609-4BAA-AAAB-5801EDFD334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05B68FE-639F-4FA9-A205-D74CFD77C39F}" type="pres">
      <dgm:prSet presAssocID="{1C1B28B7-2609-4BAA-AAAB-5801EDFD334C}" presName="iconSpace" presStyleCnt="0"/>
      <dgm:spPr/>
    </dgm:pt>
    <dgm:pt modelId="{C4D97C04-1692-4931-9A64-809D862C1739}" type="pres">
      <dgm:prSet presAssocID="{1C1B28B7-2609-4BAA-AAAB-5801EDFD334C}" presName="parTx" presStyleLbl="revTx" presStyleIdx="4" presStyleCnt="6">
        <dgm:presLayoutVars>
          <dgm:chMax val="0"/>
          <dgm:chPref val="0"/>
        </dgm:presLayoutVars>
      </dgm:prSet>
      <dgm:spPr/>
    </dgm:pt>
    <dgm:pt modelId="{62A868A2-37A4-4832-B3F5-E1EA98BA3648}" type="pres">
      <dgm:prSet presAssocID="{1C1B28B7-2609-4BAA-AAAB-5801EDFD334C}" presName="txSpace" presStyleCnt="0"/>
      <dgm:spPr/>
    </dgm:pt>
    <dgm:pt modelId="{6418EBED-F111-425B-8EE2-06B8B2297A68}" type="pres">
      <dgm:prSet presAssocID="{1C1B28B7-2609-4BAA-AAAB-5801EDFD334C}" presName="desTx" presStyleLbl="revTx" presStyleIdx="5" presStyleCnt="6">
        <dgm:presLayoutVars/>
      </dgm:prSet>
      <dgm:spPr/>
    </dgm:pt>
  </dgm:ptLst>
  <dgm:cxnLst>
    <dgm:cxn modelId="{079E1015-BF7E-499A-99C0-BA5607789253}" type="presOf" srcId="{E754A2A0-41CE-428B-9DDC-DCD1FD12D16A}" destId="{DF27DA54-DCB6-45F4-890E-F7DCC5A4BE12}" srcOrd="0" destOrd="0" presId="urn:microsoft.com/office/officeart/2018/5/layout/CenteredIconLabelDescriptionList"/>
    <dgm:cxn modelId="{6739321B-B98C-41CC-8205-4A0957CDFB72}" srcId="{DCCE571A-4D30-4294-ABAF-6885F619D2D9}" destId="{826D1FD6-AE70-4ABF-9FD0-6FC33B6746BA}" srcOrd="0" destOrd="0" parTransId="{88F32F03-259C-4AB0-BD28-D9EC4574F5A1}" sibTransId="{60E106BD-2BD7-497A-9FCF-31C3C7578DD8}"/>
    <dgm:cxn modelId="{CE13601D-E1A5-42B4-9435-EF16045E60FA}" srcId="{E754A2A0-41CE-428B-9DDC-DCD1FD12D16A}" destId="{E73E8133-584D-4C45-99EA-6F2691A17A73}" srcOrd="1" destOrd="0" parTransId="{19366B0E-517E-41A1-A871-4D800CF4D2F7}" sibTransId="{C09243AF-AD07-4CBF-84F7-E2CD9DD2CEF1}"/>
    <dgm:cxn modelId="{ECF3B431-02AC-48CE-BD27-003EA6A7BE27}" type="presOf" srcId="{826D1FD6-AE70-4ABF-9FD0-6FC33B6746BA}" destId="{7CD40649-A74C-4AD8-B9D0-2573A1955C91}" srcOrd="0" destOrd="0" presId="urn:microsoft.com/office/officeart/2018/5/layout/CenteredIconLabelDescriptionList"/>
    <dgm:cxn modelId="{6D4CB933-1DF3-4BC1-A454-546CC5034B5C}" type="presOf" srcId="{C1BC2591-8C91-4D2E-838F-26D0C0073985}" destId="{6418EBED-F111-425B-8EE2-06B8B2297A68}" srcOrd="0" destOrd="1" presId="urn:microsoft.com/office/officeart/2018/5/layout/CenteredIconLabelDescriptionList"/>
    <dgm:cxn modelId="{05037335-2E5B-48BE-86A9-5372B1A16299}" srcId="{E817CCF5-DA3F-4E5F-BE7C-D8111B2BFEBA}" destId="{1C1B28B7-2609-4BAA-AAAB-5801EDFD334C}" srcOrd="2" destOrd="0" parTransId="{2BF5F791-D223-44A4-B231-6C3F4B786D08}" sibTransId="{A432C086-9156-4D32-A06E-6E237CC66D92}"/>
    <dgm:cxn modelId="{1CCE1B3A-0A40-44CD-A839-C37BCA6E0D94}" type="presOf" srcId="{B4C55E9F-B5C0-4AD1-919B-D2D83AC9CD40}" destId="{7CD40649-A74C-4AD8-B9D0-2573A1955C91}" srcOrd="0" destOrd="1" presId="urn:microsoft.com/office/officeart/2018/5/layout/CenteredIconLabelDescriptionList"/>
    <dgm:cxn modelId="{E1A02962-1B12-4619-8B0C-31E1360AE49B}" srcId="{E754A2A0-41CE-428B-9DDC-DCD1FD12D16A}" destId="{1FC28EF9-E519-4C80-9583-6CF6DD09033F}" srcOrd="3" destOrd="0" parTransId="{71873DBC-56BA-45EF-A6D7-CD8846D92C09}" sibTransId="{5A80171A-3D8E-4EDA-B693-664B08C2F2C5}"/>
    <dgm:cxn modelId="{C5FF5745-4781-44B9-BC29-74DCE41C1172}" type="presOf" srcId="{DCCE571A-4D30-4294-ABAF-6885F619D2D9}" destId="{3C1752BD-6530-4141-80E9-9A0923780DCB}" srcOrd="0" destOrd="0" presId="urn:microsoft.com/office/officeart/2018/5/layout/CenteredIconLabelDescriptionList"/>
    <dgm:cxn modelId="{6F7E1B4A-66A4-466F-97C5-ED0892509BF2}" type="presOf" srcId="{28C188E4-A3B1-47AF-802E-B2DED21921BA}" destId="{6418EBED-F111-425B-8EE2-06B8B2297A68}" srcOrd="0" destOrd="0" presId="urn:microsoft.com/office/officeart/2018/5/layout/CenteredIconLabelDescriptionList"/>
    <dgm:cxn modelId="{31236A4C-17B7-4AD6-A6DF-D5505A7B3830}" type="presOf" srcId="{19AE6A50-B2F7-4F98-A456-DF10E94887E7}" destId="{DD091D0A-5A25-4241-91F3-18D32B0BDD4F}" srcOrd="0" destOrd="2" presId="urn:microsoft.com/office/officeart/2018/5/layout/CenteredIconLabelDescriptionList"/>
    <dgm:cxn modelId="{E3ED426D-0ED9-435E-9A9A-1B437DA49D3E}" type="presOf" srcId="{80308036-41FA-49DF-BC56-8BE1223C877B}" destId="{7CD40649-A74C-4AD8-B9D0-2573A1955C91}" srcOrd="0" destOrd="3" presId="urn:microsoft.com/office/officeart/2018/5/layout/CenteredIconLabelDescriptionList"/>
    <dgm:cxn modelId="{B807BF75-BC86-4A84-AB83-7B8BC68E737C}" srcId="{1C1B28B7-2609-4BAA-AAAB-5801EDFD334C}" destId="{28C188E4-A3B1-47AF-802E-B2DED21921BA}" srcOrd="0" destOrd="0" parTransId="{C89C556F-BA69-4B68-9F7C-1121B26764B0}" sibTransId="{7BEFF1EA-4DB5-4BD3-A89B-DF0184626A1A}"/>
    <dgm:cxn modelId="{BE03A87C-50F2-49E6-B8EB-2219D8A5E4BF}" type="presOf" srcId="{E73E8133-584D-4C45-99EA-6F2691A17A73}" destId="{DD091D0A-5A25-4241-91F3-18D32B0BDD4F}" srcOrd="0" destOrd="1" presId="urn:microsoft.com/office/officeart/2018/5/layout/CenteredIconLabelDescriptionList"/>
    <dgm:cxn modelId="{D1B32484-28F0-428A-9520-8334A2F3F0B1}" srcId="{DCCE571A-4D30-4294-ABAF-6885F619D2D9}" destId="{80308036-41FA-49DF-BC56-8BE1223C877B}" srcOrd="3" destOrd="0" parTransId="{CB4C8DF6-8671-4F14-9BD6-68E721D7CBE8}" sibTransId="{1F052CFC-B532-468F-8AAE-C7C381ADE52A}"/>
    <dgm:cxn modelId="{4D6131AC-1805-4438-A39D-4F587C933D11}" type="presOf" srcId="{E817CCF5-DA3F-4E5F-BE7C-D8111B2BFEBA}" destId="{071926C8-9E08-4BE0-A1E4-133B16FF713E}" srcOrd="0" destOrd="0" presId="urn:microsoft.com/office/officeart/2018/5/layout/CenteredIconLabelDescriptionList"/>
    <dgm:cxn modelId="{159C62B3-985E-4CD9-8425-01ECC3BF0DD0}" type="presOf" srcId="{1FC28EF9-E519-4C80-9583-6CF6DD09033F}" destId="{DD091D0A-5A25-4241-91F3-18D32B0BDD4F}" srcOrd="0" destOrd="3" presId="urn:microsoft.com/office/officeart/2018/5/layout/CenteredIconLabelDescriptionList"/>
    <dgm:cxn modelId="{7A243DB8-C0B8-4718-B558-CE939B8FF03E}" srcId="{E754A2A0-41CE-428B-9DDC-DCD1FD12D16A}" destId="{C2F66EED-74C3-4F36-A1D4-8AFCBB009938}" srcOrd="0" destOrd="0" parTransId="{5CF5C62A-BD1A-4922-92B6-33ECA44C1F76}" sibTransId="{F9BAA161-AAEC-4A41-B4D9-A27EAD80526E}"/>
    <dgm:cxn modelId="{E40A96C6-DC5F-42A1-9307-3B282B7BE6C8}" srcId="{DCCE571A-4D30-4294-ABAF-6885F619D2D9}" destId="{6BF509EE-1E1E-4BF7-84F4-158CD8D2DC09}" srcOrd="2" destOrd="0" parTransId="{A66C651E-305C-49C9-A282-1069A4617E85}" sibTransId="{20224668-7462-4C4B-BD92-AE4512D3930F}"/>
    <dgm:cxn modelId="{507A74C7-FEAF-4A4C-9250-0613CBC2F127}" srcId="{E817CCF5-DA3F-4E5F-BE7C-D8111B2BFEBA}" destId="{E754A2A0-41CE-428B-9DDC-DCD1FD12D16A}" srcOrd="0" destOrd="0" parTransId="{BE164097-A5AA-4EA1-9E64-D7FCD4DD2A4E}" sibTransId="{02D8D4EF-9694-45C7-AF26-E20371B3C352}"/>
    <dgm:cxn modelId="{B51342D1-507F-4538-B2E7-CC8612277523}" type="presOf" srcId="{1C1B28B7-2609-4BAA-AAAB-5801EDFD334C}" destId="{C4D97C04-1692-4931-9A64-809D862C1739}" srcOrd="0" destOrd="0" presId="urn:microsoft.com/office/officeart/2018/5/layout/CenteredIconLabelDescriptionList"/>
    <dgm:cxn modelId="{B2BEE9D2-644C-400C-8E33-2C4491C5B104}" srcId="{DCCE571A-4D30-4294-ABAF-6885F619D2D9}" destId="{B4C55E9F-B5C0-4AD1-919B-D2D83AC9CD40}" srcOrd="1" destOrd="0" parTransId="{D1B05DEA-DFE0-4560-B75F-1C2BCB67A7C6}" sibTransId="{A6301E27-5ACC-4907-A7C8-B41877235C87}"/>
    <dgm:cxn modelId="{F938F5D5-804D-4B23-8281-BE5677075ACA}" srcId="{E754A2A0-41CE-428B-9DDC-DCD1FD12D16A}" destId="{19AE6A50-B2F7-4F98-A456-DF10E94887E7}" srcOrd="2" destOrd="0" parTransId="{FCAB35B7-FF11-4E93-9864-F2B9C97274F4}" sibTransId="{F7BDB8CA-0E84-4B27-8BED-5C7340299BE3}"/>
    <dgm:cxn modelId="{E70347E4-4461-4B80-8927-4CA0AEBFAAF8}" srcId="{E817CCF5-DA3F-4E5F-BE7C-D8111B2BFEBA}" destId="{DCCE571A-4D30-4294-ABAF-6885F619D2D9}" srcOrd="1" destOrd="0" parTransId="{3AD83C96-5A95-4337-BF2D-97454AF7F108}" sibTransId="{2C1DF6EC-6090-4926-A556-3D2417B7F2AA}"/>
    <dgm:cxn modelId="{3DA7E7F0-5057-42E1-BFDF-4C763F4C13E6}" type="presOf" srcId="{6BF509EE-1E1E-4BF7-84F4-158CD8D2DC09}" destId="{7CD40649-A74C-4AD8-B9D0-2573A1955C91}" srcOrd="0" destOrd="2" presId="urn:microsoft.com/office/officeart/2018/5/layout/CenteredIconLabelDescriptionList"/>
    <dgm:cxn modelId="{55A931F7-B2A3-4173-A574-A80CB726BAE2}" type="presOf" srcId="{C2F66EED-74C3-4F36-A1D4-8AFCBB009938}" destId="{DD091D0A-5A25-4241-91F3-18D32B0BDD4F}" srcOrd="0" destOrd="0" presId="urn:microsoft.com/office/officeart/2018/5/layout/CenteredIconLabelDescriptionList"/>
    <dgm:cxn modelId="{D20E76FA-21CC-446B-8735-8A5FCDFC9E0E}" srcId="{1C1B28B7-2609-4BAA-AAAB-5801EDFD334C}" destId="{C1BC2591-8C91-4D2E-838F-26D0C0073985}" srcOrd="1" destOrd="0" parTransId="{7DCA0393-C91B-458E-9602-70CA0004F5AA}" sibTransId="{472A1DB7-924E-4E35-8E55-E1EE1C624B51}"/>
    <dgm:cxn modelId="{87DD2528-CB43-4F2F-AD70-34B2C76F4974}" type="presParOf" srcId="{071926C8-9E08-4BE0-A1E4-133B16FF713E}" destId="{1DA6F9F3-4A7F-42F9-8B77-7BD552F03105}" srcOrd="0" destOrd="0" presId="urn:microsoft.com/office/officeart/2018/5/layout/CenteredIconLabelDescriptionList"/>
    <dgm:cxn modelId="{C7D85599-D34F-41B3-ACEB-0C058EB1F61E}" type="presParOf" srcId="{1DA6F9F3-4A7F-42F9-8B77-7BD552F03105}" destId="{AF72813A-2810-4A52-BE92-611D54918694}" srcOrd="0" destOrd="0" presId="urn:microsoft.com/office/officeart/2018/5/layout/CenteredIconLabelDescriptionList"/>
    <dgm:cxn modelId="{C48669E0-1E6E-4350-9DF8-08B6FB55FE83}" type="presParOf" srcId="{1DA6F9F3-4A7F-42F9-8B77-7BD552F03105}" destId="{0FF9AC2C-F836-43CA-8259-A20F609F4C83}" srcOrd="1" destOrd="0" presId="urn:microsoft.com/office/officeart/2018/5/layout/CenteredIconLabelDescriptionList"/>
    <dgm:cxn modelId="{99FB1C93-FBB0-428C-B3D1-D2EC3308D436}" type="presParOf" srcId="{1DA6F9F3-4A7F-42F9-8B77-7BD552F03105}" destId="{DF27DA54-DCB6-45F4-890E-F7DCC5A4BE12}" srcOrd="2" destOrd="0" presId="urn:microsoft.com/office/officeart/2018/5/layout/CenteredIconLabelDescriptionList"/>
    <dgm:cxn modelId="{D2C113FF-430C-42FA-B64E-13ACE978DEE7}" type="presParOf" srcId="{1DA6F9F3-4A7F-42F9-8B77-7BD552F03105}" destId="{E3A03C26-8C60-4D73-A4C2-0678A1DD3B31}" srcOrd="3" destOrd="0" presId="urn:microsoft.com/office/officeart/2018/5/layout/CenteredIconLabelDescriptionList"/>
    <dgm:cxn modelId="{C10D59DD-0D52-4682-AC9F-5873A75B6FEF}" type="presParOf" srcId="{1DA6F9F3-4A7F-42F9-8B77-7BD552F03105}" destId="{DD091D0A-5A25-4241-91F3-18D32B0BDD4F}" srcOrd="4" destOrd="0" presId="urn:microsoft.com/office/officeart/2018/5/layout/CenteredIconLabelDescriptionList"/>
    <dgm:cxn modelId="{0510082E-5DF2-42DD-AE6C-D1E60730D4E3}" type="presParOf" srcId="{071926C8-9E08-4BE0-A1E4-133B16FF713E}" destId="{2564C0D4-4875-421D-81DB-70BF6751BBA7}" srcOrd="1" destOrd="0" presId="urn:microsoft.com/office/officeart/2018/5/layout/CenteredIconLabelDescriptionList"/>
    <dgm:cxn modelId="{E144C32E-E72B-4991-B9EC-93820D68CFB5}" type="presParOf" srcId="{071926C8-9E08-4BE0-A1E4-133B16FF713E}" destId="{3076B9F9-EC92-4653-AC03-C71FD5E9A400}" srcOrd="2" destOrd="0" presId="urn:microsoft.com/office/officeart/2018/5/layout/CenteredIconLabelDescriptionList"/>
    <dgm:cxn modelId="{66AB50A5-3D6E-4CE8-9C00-3540BF3A682A}" type="presParOf" srcId="{3076B9F9-EC92-4653-AC03-C71FD5E9A400}" destId="{210823F6-AC1A-46E3-9D99-A319DF497539}" srcOrd="0" destOrd="0" presId="urn:microsoft.com/office/officeart/2018/5/layout/CenteredIconLabelDescriptionList"/>
    <dgm:cxn modelId="{BB0A9168-4CEF-4C37-AA4F-28A0F96C5AAE}" type="presParOf" srcId="{3076B9F9-EC92-4653-AC03-C71FD5E9A400}" destId="{2F262968-0DF4-4BB1-BD25-0ED2829FA45D}" srcOrd="1" destOrd="0" presId="urn:microsoft.com/office/officeart/2018/5/layout/CenteredIconLabelDescriptionList"/>
    <dgm:cxn modelId="{05D1054F-4CFA-4960-9C76-474461246A75}" type="presParOf" srcId="{3076B9F9-EC92-4653-AC03-C71FD5E9A400}" destId="{3C1752BD-6530-4141-80E9-9A0923780DCB}" srcOrd="2" destOrd="0" presId="urn:microsoft.com/office/officeart/2018/5/layout/CenteredIconLabelDescriptionList"/>
    <dgm:cxn modelId="{021DA957-19C0-48AF-82E6-5EF64E6E4350}" type="presParOf" srcId="{3076B9F9-EC92-4653-AC03-C71FD5E9A400}" destId="{C393D316-1AB7-4A24-B8A5-3485F2713F88}" srcOrd="3" destOrd="0" presId="urn:microsoft.com/office/officeart/2018/5/layout/CenteredIconLabelDescriptionList"/>
    <dgm:cxn modelId="{E4E1ED22-2207-49AD-89BF-A68B1DCF8B24}" type="presParOf" srcId="{3076B9F9-EC92-4653-AC03-C71FD5E9A400}" destId="{7CD40649-A74C-4AD8-B9D0-2573A1955C91}" srcOrd="4" destOrd="0" presId="urn:microsoft.com/office/officeart/2018/5/layout/CenteredIconLabelDescriptionList"/>
    <dgm:cxn modelId="{E12208AE-A278-4C0F-9A95-B2A9F1FA788C}" type="presParOf" srcId="{071926C8-9E08-4BE0-A1E4-133B16FF713E}" destId="{9A7327AD-D2A8-4CB1-B3E0-7543B1D84369}" srcOrd="3" destOrd="0" presId="urn:microsoft.com/office/officeart/2018/5/layout/CenteredIconLabelDescriptionList"/>
    <dgm:cxn modelId="{04AF0028-0607-4319-870D-38F76BAD13CF}" type="presParOf" srcId="{071926C8-9E08-4BE0-A1E4-133B16FF713E}" destId="{13BCBAD6-8F08-4029-90C7-8E8A0D0733DD}" srcOrd="4" destOrd="0" presId="urn:microsoft.com/office/officeart/2018/5/layout/CenteredIconLabelDescriptionList"/>
    <dgm:cxn modelId="{6A4CD51F-23AC-49BF-A6C9-263678EFDC1A}" type="presParOf" srcId="{13BCBAD6-8F08-4029-90C7-8E8A0D0733DD}" destId="{B0A3ABD2-C471-4A21-8AEF-3843C86919E1}" srcOrd="0" destOrd="0" presId="urn:microsoft.com/office/officeart/2018/5/layout/CenteredIconLabelDescriptionList"/>
    <dgm:cxn modelId="{09B630B3-6E33-4A75-A9D0-DB0F7EABE59A}" type="presParOf" srcId="{13BCBAD6-8F08-4029-90C7-8E8A0D0733DD}" destId="{C05B68FE-639F-4FA9-A205-D74CFD77C39F}" srcOrd="1" destOrd="0" presId="urn:microsoft.com/office/officeart/2018/5/layout/CenteredIconLabelDescriptionList"/>
    <dgm:cxn modelId="{54C79EE1-3818-4202-8586-5211607DA0B9}" type="presParOf" srcId="{13BCBAD6-8F08-4029-90C7-8E8A0D0733DD}" destId="{C4D97C04-1692-4931-9A64-809D862C1739}" srcOrd="2" destOrd="0" presId="urn:microsoft.com/office/officeart/2018/5/layout/CenteredIconLabelDescriptionList"/>
    <dgm:cxn modelId="{18E2766E-C663-4DEC-B900-6C8AE4D2800E}" type="presParOf" srcId="{13BCBAD6-8F08-4029-90C7-8E8A0D0733DD}" destId="{62A868A2-37A4-4832-B3F5-E1EA98BA3648}" srcOrd="3" destOrd="0" presId="urn:microsoft.com/office/officeart/2018/5/layout/CenteredIconLabelDescriptionList"/>
    <dgm:cxn modelId="{9E5F65AC-D550-43B1-ABB5-AF4466613C81}" type="presParOf" srcId="{13BCBAD6-8F08-4029-90C7-8E8A0D0733DD}" destId="{6418EBED-F111-425B-8EE2-06B8B2297A68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72813A-2810-4A52-BE92-611D54918694}">
      <dsp:nvSpPr>
        <dsp:cNvPr id="0" name=""/>
        <dsp:cNvSpPr/>
      </dsp:nvSpPr>
      <dsp:spPr>
        <a:xfrm>
          <a:off x="1011940" y="323680"/>
          <a:ext cx="1079788" cy="107978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27DA54-DCB6-45F4-890E-F7DCC5A4BE12}">
      <dsp:nvSpPr>
        <dsp:cNvPr id="0" name=""/>
        <dsp:cNvSpPr/>
      </dsp:nvSpPr>
      <dsp:spPr>
        <a:xfrm>
          <a:off x="9279" y="1535366"/>
          <a:ext cx="3085109" cy="4627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000" kern="1200" dirty="0"/>
            <a:t>The System</a:t>
          </a:r>
        </a:p>
      </dsp:txBody>
      <dsp:txXfrm>
        <a:off x="9279" y="1535366"/>
        <a:ext cx="3085109" cy="462766"/>
      </dsp:txXfrm>
    </dsp:sp>
    <dsp:sp modelId="{DD091D0A-5A25-4241-91F3-18D32B0BDD4F}">
      <dsp:nvSpPr>
        <dsp:cNvPr id="0" name=""/>
        <dsp:cNvSpPr/>
      </dsp:nvSpPr>
      <dsp:spPr>
        <a:xfrm>
          <a:off x="9279" y="2059480"/>
          <a:ext cx="3085109" cy="13315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Goals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Dataset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Usage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Stakeholders</a:t>
          </a:r>
        </a:p>
      </dsp:txBody>
      <dsp:txXfrm>
        <a:off x="9279" y="2059480"/>
        <a:ext cx="3085109" cy="1331589"/>
      </dsp:txXfrm>
    </dsp:sp>
    <dsp:sp modelId="{210823F6-AC1A-46E3-9D99-A319DF497539}">
      <dsp:nvSpPr>
        <dsp:cNvPr id="0" name=""/>
        <dsp:cNvSpPr/>
      </dsp:nvSpPr>
      <dsp:spPr>
        <a:xfrm>
          <a:off x="4636943" y="323680"/>
          <a:ext cx="1079788" cy="107978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1752BD-6530-4141-80E9-9A0923780DCB}">
      <dsp:nvSpPr>
        <dsp:cNvPr id="0" name=""/>
        <dsp:cNvSpPr/>
      </dsp:nvSpPr>
      <dsp:spPr>
        <a:xfrm>
          <a:off x="3634282" y="1535366"/>
          <a:ext cx="3085109" cy="4627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000" kern="1200" dirty="0"/>
            <a:t>Performance</a:t>
          </a:r>
        </a:p>
      </dsp:txBody>
      <dsp:txXfrm>
        <a:off x="3634282" y="1535366"/>
        <a:ext cx="3085109" cy="462766"/>
      </dsp:txXfrm>
    </dsp:sp>
    <dsp:sp modelId="{7CD40649-A74C-4AD8-B9D0-2573A1955C91}">
      <dsp:nvSpPr>
        <dsp:cNvPr id="0" name=""/>
        <dsp:cNvSpPr/>
      </dsp:nvSpPr>
      <dsp:spPr>
        <a:xfrm>
          <a:off x="3634282" y="2059480"/>
          <a:ext cx="3085109" cy="13315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 Flow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AI Services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DRL Models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Scores</a:t>
          </a:r>
        </a:p>
      </dsp:txBody>
      <dsp:txXfrm>
        <a:off x="3634282" y="2059480"/>
        <a:ext cx="3085109" cy="1331589"/>
      </dsp:txXfrm>
    </dsp:sp>
    <dsp:sp modelId="{B0A3ABD2-C471-4A21-8AEF-3843C86919E1}">
      <dsp:nvSpPr>
        <dsp:cNvPr id="0" name=""/>
        <dsp:cNvSpPr/>
      </dsp:nvSpPr>
      <dsp:spPr>
        <a:xfrm>
          <a:off x="8261946" y="323680"/>
          <a:ext cx="1079788" cy="107978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D97C04-1692-4931-9A64-809D862C1739}">
      <dsp:nvSpPr>
        <dsp:cNvPr id="0" name=""/>
        <dsp:cNvSpPr/>
      </dsp:nvSpPr>
      <dsp:spPr>
        <a:xfrm>
          <a:off x="7259286" y="1535366"/>
          <a:ext cx="3085109" cy="4627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3335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000" kern="1200" dirty="0"/>
            <a:t>Results</a:t>
          </a:r>
        </a:p>
      </dsp:txBody>
      <dsp:txXfrm>
        <a:off x="7259286" y="1535366"/>
        <a:ext cx="3085109" cy="462766"/>
      </dsp:txXfrm>
    </dsp:sp>
    <dsp:sp modelId="{6418EBED-F111-425B-8EE2-06B8B2297A68}">
      <dsp:nvSpPr>
        <dsp:cNvPr id="0" name=""/>
        <dsp:cNvSpPr/>
      </dsp:nvSpPr>
      <dsp:spPr>
        <a:xfrm>
          <a:off x="7259286" y="2059480"/>
          <a:ext cx="3085109" cy="13315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Trading Results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Compliance</a:t>
          </a:r>
        </a:p>
      </dsp:txBody>
      <dsp:txXfrm>
        <a:off x="7259286" y="2059480"/>
        <a:ext cx="3085109" cy="13315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3/24/2024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firstratedata.com/cb/4/complete-stocks-et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4" y="1577009"/>
            <a:ext cx="3675599" cy="1309587"/>
          </a:xfrm>
        </p:spPr>
        <p:txBody>
          <a:bodyPr>
            <a:normAutofit/>
          </a:bodyPr>
          <a:lstStyle/>
          <a:p>
            <a:r>
              <a:rPr lang="en-US" sz="2800" b="1" dirty="0">
                <a:latin typeface="Arial Black" panose="020B0A04020102020204" pitchFamily="34" charset="0"/>
              </a:rPr>
              <a:t>AI </a:t>
            </a:r>
            <a:br>
              <a:rPr lang="en-US" sz="2800" b="1" dirty="0">
                <a:latin typeface="Arial Black" panose="020B0A04020102020204" pitchFamily="34" charset="0"/>
              </a:rPr>
            </a:br>
            <a:r>
              <a:rPr lang="en-US" sz="2800" b="1" dirty="0">
                <a:latin typeface="Arial Black" panose="020B0A04020102020204" pitchFamily="34" charset="0"/>
              </a:rPr>
              <a:t>Stock Trading 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3154017"/>
            <a:ext cx="3675600" cy="2030460"/>
          </a:xfrm>
        </p:spPr>
        <p:txBody>
          <a:bodyPr>
            <a:normAutofit/>
          </a:bodyPr>
          <a:lstStyle/>
          <a:p>
            <a:pPr algn="l"/>
            <a:r>
              <a:rPr lang="en-US" sz="2300" dirty="0">
                <a:solidFill>
                  <a:srgbClr val="5792BA"/>
                </a:solidFill>
              </a:rPr>
              <a:t>AAI 590 – Capstone</a:t>
            </a:r>
          </a:p>
          <a:p>
            <a:pPr algn="l"/>
            <a:r>
              <a:rPr lang="en-US" dirty="0">
                <a:solidFill>
                  <a:srgbClr val="5792BA"/>
                </a:solidFill>
              </a:rPr>
              <a:t>Group 6</a:t>
            </a:r>
          </a:p>
          <a:p>
            <a:pPr algn="l"/>
            <a:r>
              <a:rPr lang="en-US" sz="2000" dirty="0">
                <a:solidFill>
                  <a:srgbClr val="5792BA"/>
                </a:solidFill>
              </a:rPr>
              <a:t>Javon Kitson, Nathan Metheny, Adam Graves</a:t>
            </a: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9F8F7-C043-68C6-94A8-F17973C1F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22193"/>
            <a:ext cx="10353762" cy="1257300"/>
          </a:xfrm>
        </p:spPr>
        <p:txBody>
          <a:bodyPr/>
          <a:lstStyle/>
          <a:p>
            <a:r>
              <a:rPr lang="en-US" dirty="0"/>
              <a:t>System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53319-9E92-94B0-F72F-F6FD31857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66900"/>
            <a:ext cx="10353762" cy="4668907"/>
          </a:xfrm>
        </p:spPr>
        <p:txBody>
          <a:bodyPr>
            <a:normAutofit/>
          </a:bodyPr>
          <a:lstStyle/>
          <a:p>
            <a:r>
              <a:rPr lang="en-US" sz="2800" dirty="0"/>
              <a:t>Data Repository</a:t>
            </a:r>
          </a:p>
          <a:p>
            <a:pPr lvl="1"/>
            <a:r>
              <a:rPr lang="en-US" sz="2800" dirty="0"/>
              <a:t>Athena Database and related tables</a:t>
            </a:r>
          </a:p>
          <a:p>
            <a:r>
              <a:rPr lang="en-US" sz="2800" dirty="0"/>
              <a:t>Perform Feature Engineering</a:t>
            </a:r>
          </a:p>
          <a:p>
            <a:r>
              <a:rPr lang="en-US" sz="2800" dirty="0"/>
              <a:t>Build Deep Learning Model (SAC1, CNN, DNN)</a:t>
            </a:r>
          </a:p>
          <a:p>
            <a:r>
              <a:rPr lang="en-US" sz="2800" dirty="0"/>
              <a:t>Build Portfolio Optimization Algorithm</a:t>
            </a:r>
          </a:p>
          <a:p>
            <a:r>
              <a:rPr lang="en-US" sz="2800" dirty="0"/>
              <a:t>Build a Forward Neural Network: Integration of Portfolio data</a:t>
            </a:r>
          </a:p>
          <a:p>
            <a:r>
              <a:rPr lang="en-US" sz="2800" dirty="0"/>
              <a:t>Build API to Trading System (ALPACA)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189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9F8F7-C043-68C6-94A8-F17973C1F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22193"/>
            <a:ext cx="10353762" cy="1257300"/>
          </a:xfrm>
        </p:spPr>
        <p:txBody>
          <a:bodyPr/>
          <a:lstStyle/>
          <a:p>
            <a:r>
              <a:rPr lang="en-US" dirty="0"/>
              <a:t>Model Scores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53319-9E92-94B0-F72F-F6FD31857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66900"/>
            <a:ext cx="10353762" cy="4668907"/>
          </a:xfrm>
        </p:spPr>
        <p:txBody>
          <a:bodyPr>
            <a:normAutofit/>
          </a:bodyPr>
          <a:lstStyle/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627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Key Discussions</a:t>
            </a:r>
          </a:p>
        </p:txBody>
      </p:sp>
      <p:graphicFrame>
        <p:nvGraphicFramePr>
          <p:cNvPr id="12" name="Content Placeholder 2" descr="SmartArt graphic">
            <a:extLst>
              <a:ext uri="{FF2B5EF4-FFF2-40B4-BE49-F238E27FC236}">
                <a16:creationId xmlns:a16="http://schemas.microsoft.com/office/drawing/2014/main" id="{1E5659A2-FA7D-4C38-864B-37B42C2754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9587934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D0F79-8AFF-E766-A467-DE0A666B9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7293A-A5A2-F09D-80FE-AA150CE873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Smart Stock Trading system for personal investments</a:t>
            </a:r>
          </a:p>
          <a:p>
            <a:r>
              <a:rPr lang="en-US" dirty="0"/>
              <a:t>AI Model driven trading decisions: Machine Reinforcement Learning</a:t>
            </a:r>
          </a:p>
          <a:p>
            <a:r>
              <a:rPr lang="en-US" dirty="0"/>
              <a:t>Adhere to Compliance Regulations</a:t>
            </a:r>
          </a:p>
        </p:txBody>
      </p:sp>
    </p:spTree>
    <p:extLst>
      <p:ext uri="{BB962C8B-B14F-4D97-AF65-F5344CB8AC3E}">
        <p14:creationId xmlns:p14="http://schemas.microsoft.com/office/powerpoint/2010/main" val="4077272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4F28-CFD1-8B0B-A749-FB4E8C1E6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38151"/>
            <a:ext cx="10353762" cy="1257300"/>
          </a:xfrm>
        </p:spPr>
        <p:txBody>
          <a:bodyPr/>
          <a:lstStyle/>
          <a:p>
            <a:r>
              <a:rPr lang="en-US" dirty="0"/>
              <a:t>Stakeholders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98BB5-0A06-2F01-B90A-3D82647CE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Personal investment individuals that signed up for the service</a:t>
            </a:r>
          </a:p>
          <a:p>
            <a:r>
              <a:rPr lang="en-US" sz="4000" dirty="0"/>
              <a:t>Company Investors</a:t>
            </a:r>
          </a:p>
        </p:txBody>
      </p:sp>
    </p:spTree>
    <p:extLst>
      <p:ext uri="{BB962C8B-B14F-4D97-AF65-F5344CB8AC3E}">
        <p14:creationId xmlns:p14="http://schemas.microsoft.com/office/powerpoint/2010/main" val="1653706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D7D19-9165-DA9C-1967-665E0A415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F416B-7BFF-3C2F-0DE2-19F5B28D7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Software as a Service (SaaS): Web Based</a:t>
            </a:r>
          </a:p>
          <a:p>
            <a:r>
              <a:rPr lang="en-US" dirty="0"/>
              <a:t>Monthly Subscription fee</a:t>
            </a:r>
          </a:p>
          <a:p>
            <a:r>
              <a:rPr lang="en-US" dirty="0"/>
              <a:t>AI based stock trading decisions aligned with personal portfolio requirements</a:t>
            </a:r>
          </a:p>
          <a:p>
            <a:r>
              <a:rPr lang="en-US" dirty="0"/>
              <a:t>Performance Reporting Services</a:t>
            </a:r>
          </a:p>
        </p:txBody>
      </p:sp>
    </p:spTree>
    <p:extLst>
      <p:ext uri="{BB962C8B-B14F-4D97-AF65-F5344CB8AC3E}">
        <p14:creationId xmlns:p14="http://schemas.microsoft.com/office/powerpoint/2010/main" val="1842673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337C6-6416-BBE1-8A9F-B7F74D0D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EC634D-772D-CA68-810E-18102E50A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Purchased from First Rate Data: </a:t>
            </a:r>
            <a:r>
              <a:rPr lang="en-US" sz="2800" b="0" i="0" u="none" strike="noStrike" dirty="0">
                <a:effectLst/>
                <a:latin typeface="system-ui"/>
                <a:hlinkClick r:id="rId2"/>
              </a:rPr>
              <a:t>https://firstratedata.com/cb/4/complete-stocks-etf</a:t>
            </a:r>
            <a:endParaRPr lang="en-US" sz="2800" b="0" i="0" u="none" strike="noStrike" dirty="0">
              <a:effectLst/>
              <a:latin typeface="system-ui"/>
            </a:endParaRPr>
          </a:p>
          <a:p>
            <a:r>
              <a:rPr lang="en-US" sz="2800" b="0" i="0" dirty="0">
                <a:effectLst/>
                <a:latin typeface="system-ui"/>
              </a:rPr>
              <a:t>Volume: 262GB</a:t>
            </a:r>
          </a:p>
          <a:p>
            <a:r>
              <a:rPr lang="en-US" sz="2800" b="0" i="0" dirty="0">
                <a:effectLst/>
                <a:latin typeface="system-ui"/>
              </a:rPr>
              <a:t>Unique Tickers: 10120 ~7k Stocks + ~3k ETFs</a:t>
            </a:r>
            <a:endParaRPr lang="en-US" sz="2800" dirty="0"/>
          </a:p>
          <a:p>
            <a:r>
              <a:rPr lang="en-US" sz="2800" dirty="0"/>
              <a:t>Portfolio Data from client-subscription input</a:t>
            </a:r>
          </a:p>
        </p:txBody>
      </p:sp>
    </p:spTree>
    <p:extLst>
      <p:ext uri="{BB962C8B-B14F-4D97-AF65-F5344CB8AC3E}">
        <p14:creationId xmlns:p14="http://schemas.microsoft.com/office/powerpoint/2010/main" val="2891333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C86D1-C9B9-A55B-7B54-E4E570C6C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06018"/>
            <a:ext cx="10353762" cy="1257300"/>
          </a:xfrm>
        </p:spPr>
        <p:txBody>
          <a:bodyPr/>
          <a:lstStyle/>
          <a:p>
            <a:r>
              <a:rPr lang="en-US" dirty="0"/>
              <a:t>System Performance</a:t>
            </a:r>
          </a:p>
        </p:txBody>
      </p:sp>
      <p:pic>
        <p:nvPicPr>
          <p:cNvPr id="4" name="Picture 3" descr="A diagram of a software company&#10;&#10;Description automatically generated with medium confidence">
            <a:extLst>
              <a:ext uri="{FF2B5EF4-FFF2-40B4-BE49-F238E27FC236}">
                <a16:creationId xmlns:a16="http://schemas.microsoft.com/office/drawing/2014/main" id="{5A2A6E4C-9BA4-0716-8572-1DF9CDE9F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293" y="1525030"/>
            <a:ext cx="9494502" cy="5134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57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9F8F7-C043-68C6-94A8-F17973C1F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25287"/>
            <a:ext cx="10353762" cy="1257300"/>
          </a:xfrm>
        </p:spPr>
        <p:txBody>
          <a:bodyPr/>
          <a:lstStyle/>
          <a:p>
            <a:r>
              <a:rPr lang="en-US" dirty="0"/>
              <a:t>System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53319-9E92-94B0-F72F-F6FD31857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866900"/>
            <a:ext cx="10353762" cy="4668907"/>
          </a:xfrm>
        </p:spPr>
        <p:txBody>
          <a:bodyPr>
            <a:normAutofit/>
          </a:bodyPr>
          <a:lstStyle/>
          <a:p>
            <a:r>
              <a:rPr lang="en-US" dirty="0"/>
              <a:t>Dataset ETL services:</a:t>
            </a:r>
          </a:p>
          <a:p>
            <a:pPr lvl="1"/>
            <a:r>
              <a:rPr lang="en-US" dirty="0"/>
              <a:t>Data Cleaning</a:t>
            </a:r>
          </a:p>
          <a:p>
            <a:pPr lvl="1"/>
            <a:r>
              <a:rPr lang="en-US" dirty="0"/>
              <a:t>Data Transformation</a:t>
            </a:r>
          </a:p>
          <a:p>
            <a:pPr lvl="1"/>
            <a:r>
              <a:rPr lang="en-US" dirty="0"/>
              <a:t>Feature Engineering</a:t>
            </a:r>
          </a:p>
          <a:p>
            <a:r>
              <a:rPr lang="en-US" dirty="0"/>
              <a:t>Exploratory Data Analysis (EDA)</a:t>
            </a:r>
          </a:p>
          <a:p>
            <a:pPr lvl="1"/>
            <a:r>
              <a:rPr lang="en-US" dirty="0"/>
              <a:t>Analyze data fields</a:t>
            </a:r>
          </a:p>
          <a:p>
            <a:pPr lvl="1"/>
            <a:r>
              <a:rPr lang="en-US" dirty="0"/>
              <a:t>Check for data field correlations</a:t>
            </a:r>
          </a:p>
          <a:p>
            <a:pPr lvl="1"/>
            <a:r>
              <a:rPr lang="en-US" dirty="0"/>
              <a:t>Print results and visualization plots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320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48155-6A9C-0C9A-C16B-E8FA2EF6F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85984"/>
            <a:ext cx="10353762" cy="1257300"/>
          </a:xfrm>
        </p:spPr>
        <p:txBody>
          <a:bodyPr>
            <a:normAutofit/>
          </a:bodyPr>
          <a:lstStyle/>
          <a:p>
            <a:r>
              <a:rPr lang="en-US" sz="4000" dirty="0"/>
              <a:t>Field Correlations</a:t>
            </a:r>
          </a:p>
        </p:txBody>
      </p:sp>
      <p:pic>
        <p:nvPicPr>
          <p:cNvPr id="4" name="Picture 3" descr="A red and white grid with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BF491648-E651-9ACB-4460-1E4499685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5871" y="1157753"/>
            <a:ext cx="4913816" cy="5461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9928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Integer pillars</Template>
  <TotalTime>4980</TotalTime>
  <Words>219</Words>
  <Application>Microsoft Office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 Black</vt:lpstr>
      <vt:lpstr>Arial Nova</vt:lpstr>
      <vt:lpstr>Arial Nova Light</vt:lpstr>
      <vt:lpstr>system-ui</vt:lpstr>
      <vt:lpstr>Wingdings 2</vt:lpstr>
      <vt:lpstr>SlateVTI</vt:lpstr>
      <vt:lpstr>AI  Stock Trading  System</vt:lpstr>
      <vt:lpstr>Key Discussions</vt:lpstr>
      <vt:lpstr>Project Goals</vt:lpstr>
      <vt:lpstr>Stakeholders</vt:lpstr>
      <vt:lpstr>Usage</vt:lpstr>
      <vt:lpstr>The Dataset</vt:lpstr>
      <vt:lpstr>System Performance</vt:lpstr>
      <vt:lpstr>System Performance</vt:lpstr>
      <vt:lpstr>Field Correlations</vt:lpstr>
      <vt:lpstr>System Performance</vt:lpstr>
      <vt:lpstr>Model Scores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 Stock Trading  System</dc:title>
  <dc:creator>LACCEO LACCEO</dc:creator>
  <cp:lastModifiedBy>LACCEO LACCEO</cp:lastModifiedBy>
  <cp:revision>1</cp:revision>
  <dcterms:created xsi:type="dcterms:W3CDTF">2024-03-13T19:56:44Z</dcterms:created>
  <dcterms:modified xsi:type="dcterms:W3CDTF">2024-03-24T19:14:18Z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